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端取資料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36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sz="4000" b="1" dirty="0" smtClean="0">
                <a:solidFill>
                  <a:srgbClr val="FF0000"/>
                </a:solidFill>
              </a:rPr>
              <a:t>新增</a:t>
            </a:r>
            <a:r>
              <a:rPr kumimoji="1" lang="en-US" altLang="zh-TW" sz="4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端的資料</a:t>
            </a:r>
            <a:endParaRPr kumimoji="1" lang="en-US" altLang="zh-TW" sz="4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修改全部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Patch</a:t>
            </a:r>
          </a:p>
          <a:p>
            <a:pPr lvl="1"/>
            <a:r>
              <a:rPr kumimoji="1" lang="zh-TW" altLang="en-US" sz="4000" b="1" dirty="0" smtClean="0"/>
              <a:t>修改部份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</a:t>
            </a:r>
            <a:r>
              <a:rPr kumimoji="1" lang="en-US" altLang="zh-TW" err="1">
                <a:hlinkClick r:id="rId8"/>
              </a:rPr>
              <a:t>getbootstrap.com</a:t>
            </a:r>
            <a:r>
              <a:rPr kumimoji="1" lang="en-US" altLang="zh-TW" smtClean="0">
                <a:hlinkClick r:id="rId8"/>
              </a:rPr>
              <a:t>/</a:t>
            </a:r>
            <a:r>
              <a:rPr kumimoji="1" lang="zh-TW" altLang="en-US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526</Words>
  <Application>Microsoft Macintosh PowerPoint</Application>
  <PresentationFormat>寬螢幕</PresentationFormat>
  <Paragraphs>141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153</cp:revision>
  <dcterms:created xsi:type="dcterms:W3CDTF">2017-07-30T08:03:48Z</dcterms:created>
  <dcterms:modified xsi:type="dcterms:W3CDTF">2017-08-03T02:02:13Z</dcterms:modified>
</cp:coreProperties>
</file>